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Sociale systemen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6</a:t>
            </a:r>
          </a:p>
        </p:txBody>
      </p:sp>
    </p:spTree>
    <p:extLst>
      <p:ext uri="{BB962C8B-B14F-4D97-AF65-F5344CB8AC3E}">
        <p14:creationId xmlns:p14="http://schemas.microsoft.com/office/powerpoint/2010/main" val="4132523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A&amp;A</a:t>
            </a:r>
          </a:p>
          <a:p>
            <a:r>
              <a:rPr lang="nl-NL" dirty="0"/>
              <a:t>Tot nu toe behandelde stof</a:t>
            </a:r>
          </a:p>
          <a:p>
            <a:r>
              <a:rPr lang="nl-NL" dirty="0"/>
              <a:t>§5.5 Strategieën en methodieken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Verwerkingsopdrachten</a:t>
            </a:r>
          </a:p>
          <a:p>
            <a:r>
              <a:rPr lang="nl-NL" dirty="0"/>
              <a:t>Afsluiting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179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 5.5 	Strategieën en methodieken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Systeemgericht werken; centraal staat altijd dat je mensen kunt ondersteunen bij het veranderen of aanpassen van het systeem waarin ze leven!</a:t>
            </a:r>
          </a:p>
          <a:p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Gezin- en relatietherapie; samenhang tussen problemen van mensen en hun omgeving.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err="1"/>
              <a:t>Psycho</a:t>
            </a:r>
            <a:r>
              <a:rPr lang="nl-NL" dirty="0"/>
              <a:t>-educatie; geven van voorlichting en praktische instructies aan een cliënt en zijn gezinssysteem. Kennis , vaardigheden en vertrouwen.</a:t>
            </a:r>
          </a:p>
        </p:txBody>
      </p:sp>
    </p:spTree>
    <p:extLst>
      <p:ext uri="{BB962C8B-B14F-4D97-AF65-F5344CB8AC3E}">
        <p14:creationId xmlns:p14="http://schemas.microsoft.com/office/powerpoint/2010/main" val="304778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 5.5 	Strategieën en methodieken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endParaRPr lang="nl-NL" dirty="0"/>
          </a:p>
          <a:p>
            <a:pPr marL="457200" indent="-457200">
              <a:buFont typeface="+mj-lt"/>
              <a:buAutoNum type="arabicPeriod" startAt="3"/>
            </a:pPr>
            <a:endParaRPr lang="nl-NL" dirty="0"/>
          </a:p>
          <a:p>
            <a:pPr marL="457200" indent="-457200">
              <a:buFont typeface="+mj-lt"/>
              <a:buAutoNum type="arabicPeriod" startAt="3"/>
            </a:pPr>
            <a:r>
              <a:rPr lang="nl-NL" dirty="0"/>
              <a:t>Familieopstelling; wat speelt zich op onbewust niveau af in familiesysteem en de invloed die dat kan hebben op de hulpvraag.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nl-NL" dirty="0" err="1"/>
              <a:t>Restoratieve</a:t>
            </a:r>
            <a:r>
              <a:rPr lang="nl-NL" dirty="0"/>
              <a:t> cirkels; cirkelgesprekken volgens vaststaand stappenplan.</a:t>
            </a:r>
          </a:p>
        </p:txBody>
      </p:sp>
    </p:spTree>
    <p:extLst>
      <p:ext uri="{BB962C8B-B14F-4D97-AF65-F5344CB8AC3E}">
        <p14:creationId xmlns:p14="http://schemas.microsoft.com/office/powerpoint/2010/main" val="287206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Verwerkingsopdrachten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Maak opdracht 5; </a:t>
            </a:r>
            <a:r>
              <a:rPr lang="nl-NL" dirty="0" err="1"/>
              <a:t>psycho</a:t>
            </a:r>
            <a:r>
              <a:rPr lang="nl-NL" dirty="0"/>
              <a:t>-educatie</a:t>
            </a:r>
          </a:p>
          <a:p>
            <a:r>
              <a:rPr lang="nl-NL" dirty="0"/>
              <a:t>Maak opdracht 6; eigen sociale systemen</a:t>
            </a:r>
          </a:p>
        </p:txBody>
      </p:sp>
    </p:spTree>
    <p:extLst>
      <p:ext uri="{BB962C8B-B14F-4D97-AF65-F5344CB8AC3E}">
        <p14:creationId xmlns:p14="http://schemas.microsoft.com/office/powerpoint/2010/main" val="41803998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50</TotalTime>
  <Words>122</Words>
  <Application>Microsoft Office PowerPoint</Application>
  <PresentationFormat>Breedbeeld</PresentationFormat>
  <Paragraphs>24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Sociale systemen</vt:lpstr>
      <vt:lpstr>Programma</vt:lpstr>
      <vt:lpstr>§ 5.5  Strategieën en methodieken</vt:lpstr>
      <vt:lpstr>§ 5.5  Strategieën en methodieken</vt:lpstr>
      <vt:lpstr>Verwerkingsopdrachten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systemen</dc:title>
  <dc:creator>Bart van der Weerd</dc:creator>
  <cp:lastModifiedBy>Bart van der Weerd</cp:lastModifiedBy>
  <cp:revision>4</cp:revision>
  <dcterms:created xsi:type="dcterms:W3CDTF">2017-05-01T12:31:11Z</dcterms:created>
  <dcterms:modified xsi:type="dcterms:W3CDTF">2017-05-01T13:21:17Z</dcterms:modified>
</cp:coreProperties>
</file>